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35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3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29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76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96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77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821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76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87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4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47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10130" r="1394" b="15982"/>
          <a:stretch/>
        </p:blipFill>
        <p:spPr>
          <a:xfrm>
            <a:off x="5363023" y="1629416"/>
            <a:ext cx="5927393" cy="500753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717" y="1629416"/>
            <a:ext cx="4226392" cy="464572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9717" y="92094"/>
            <a:ext cx="1141228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Хрущево, ул. Совхозная, д. 12, д. 13, д. 16 </a:t>
            </a:r>
          </a:p>
          <a:p>
            <a:pPr algn="ctr"/>
            <a:r>
              <a:rPr lang="ru-RU" sz="24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2й </a:t>
            </a:r>
            <a:r>
              <a:rPr lang="ru-RU" sz="24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уменьшена площадь </a:t>
            </a:r>
            <a:r>
              <a:rPr lang="ru-RU" sz="24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2го </a:t>
            </a:r>
            <a:r>
              <a:rPr lang="ru-RU" sz="24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контура дома 16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287715" y="1366443"/>
            <a:ext cx="870578" cy="1560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076309" y="1457906"/>
            <a:ext cx="334870" cy="1209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2329357" y="1371600"/>
            <a:ext cx="710611" cy="939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5363023" y="829809"/>
            <a:ext cx="32361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двухконтурный участок</a:t>
            </a:r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6465961" y="1354607"/>
            <a:ext cx="428353" cy="1137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984470" y="1354607"/>
            <a:ext cx="921902" cy="1236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9022181" y="968309"/>
            <a:ext cx="1226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 12, д. 13</a:t>
            </a:r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10041833" y="1598036"/>
            <a:ext cx="18473" cy="1985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9117727" y="1307460"/>
            <a:ext cx="89475" cy="1865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5538951" y="3701529"/>
            <a:ext cx="567559" cy="59720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602050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1</cp:revision>
  <dcterms:created xsi:type="dcterms:W3CDTF">2023-11-23T10:16:11Z</dcterms:created>
  <dcterms:modified xsi:type="dcterms:W3CDTF">2023-11-23T10:16:37Z</dcterms:modified>
</cp:coreProperties>
</file>